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74" r:id="rId23"/>
    <p:sldId id="275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7B60D-EDEF-4113-96A6-AAC1FC8E6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195583-2F24-4CAA-A038-7E45212C1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A0E93-9D69-4382-B869-B9CCA988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73E13-413E-43B2-A50D-B3A2A827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79B38-5395-44DF-B06D-7BBA9464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98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05FDD-C34C-45F3-B5E0-417A7D7F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84B942-4EAD-4E81-A1D9-4EFABF69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D3461-B88D-4206-A424-992C18BB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38507-A14B-40F0-9005-AF278F26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E74E4D-0A99-4531-97EF-25C8FAC1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2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C32F24-3F5D-449B-91E5-48EF261B5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94BBAB-9C6F-4D7D-8962-388687AC2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E6E14-BA97-424E-9817-D05525ED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DB292-A2F9-4C5F-8776-6D1EDDFD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0F6B-1CF5-4296-8F28-0BBFCD33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1CB97-D373-4F9A-A415-D99F6FF3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10D5B-619F-4152-A7F0-DD2B33D8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D7C7E-28BF-4D70-9BA7-A3EA8103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7AD5D-7A2D-4EFA-9300-F2882773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C23FC-F41F-4E2D-BC9D-A79FB13F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9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EACEF-CB44-4F5B-9E76-360E72F0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81D5F0-C836-47FD-A837-B055D09E8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FD5C3-DC64-4BBB-9649-1556736A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4715E-E760-40DC-BC22-157C96DA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3086E-559F-4397-A200-04632E87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EE1C9-B999-4A49-813E-8E652375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1AA6F-B035-461B-8617-62E8BA6D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196C11-4102-46FA-95A0-97FC30F60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137D32-EAA4-4414-A7FD-9DD3A2FB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7D957F-0DC4-421D-B84E-7F0277A2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F89DB-DED8-491B-89EF-DEC2FA95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1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825C1-04EB-44F4-B63B-7E94DDEA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7A122-4F0E-4909-992A-C5FBB402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792AAA-1CDB-4C4A-B980-7BED9AC0C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25E346-268B-4BFE-BF29-6999C6116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BBAFE7-6A53-4D60-920E-8BC1DA6C5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C0304D-077A-4F17-AB77-8A5163B3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B5456B-02A1-49E5-9541-677B6E6A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8C0E60-9867-42F3-9B8A-78BD1214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6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EE312-C25E-447E-9609-0A4DE652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D24BB1-D252-4151-8301-7FE043ED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8A508A-AEBA-4023-965E-F7921792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B5908B-D13A-424D-B7C2-13E1FF6D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3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BCB4F1-B235-47DF-93C7-8D825E2E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70F9B0-DC10-4DEA-9326-76B807BEA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2D032-2011-4A0E-827A-13F4E695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5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81B0D-7F9A-46B4-B9B8-3A4FD0A5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2892B-6216-4194-A7EA-29E36D1C0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5618B-0F6A-4FA1-878B-ADD7F97B3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73A6EC-DA96-4F19-A2DB-ED16B209C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1BBD2-7998-41F0-9C97-20E233A9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11051C-75F3-441C-ADA1-79849905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4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D5A30-77AB-40C5-95DC-8B366F38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464E10-30D4-4F07-930F-14078D25E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5F7A7B-204C-4AC5-98DE-8AA21A42F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0E2468-EDE3-4BD8-B1FA-3301B286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E2331-FAA5-4F53-BEF1-0F062DA0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EA7F8-91EC-44FC-8A77-271E8B92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4357CD-E43B-4C31-8FF4-F720D0B6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15814B-51E0-45E4-9DF7-BC0B1D19C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1A4C3-5562-4B5A-A427-22B3924B4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0F08F-F4D6-4D4C-8DDD-19E85852E755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3AD38-9982-4ADD-B445-F25257D4F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96D5A-DF63-4C31-948E-63E137E4A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EE4F0-E14F-4927-84D3-29B8EF75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19CB56-C386-427A-B0CD-63176252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8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5CCD5B-E815-44FA-B0D1-0749586E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F5F96D-36B1-41BB-A30B-3780233E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7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7F249A-7A38-4F1E-8C41-FC78EF4A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5197A5-A1C0-41BD-B92F-CC8C9B53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1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E67082-01D1-420D-BACD-2C7036AC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37024E-3634-4C46-B37D-66F9D9E4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F36AFC-830A-42D5-9B40-74167EA0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1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C361E1-A153-453F-956A-9F8ACA9A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AA2182-1699-4DA1-84F9-93F0468B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0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7006AE-D30B-40D5-A9AC-039C9772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AB195E-8B17-4D88-860C-DD851017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DD9EFA-DAD6-428D-B80E-A161F62A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7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926E8F-7628-4430-8298-929B368D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CC8413-D84B-42ED-B1A2-9BE46B0F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85E7EB-BACA-4E7F-A2F9-C6E5EFAF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19CB56-C386-427A-B0CD-631762528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7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74900F-4CE4-4EAC-B766-AD7C1913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BE948-3426-42F6-9068-792898AF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1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542187-1ED1-41BC-B79C-F137B4C9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5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D1DBFF-92EE-4D8D-809A-F3C58FFD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AB195E-8B17-4D88-860C-DD851017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6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7DA81B-F6C5-4CEF-8D42-22325D58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C03300-3EE5-4E76-A80E-CEDF350E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0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승구</dc:creator>
  <cp:lastModifiedBy>한 승구</cp:lastModifiedBy>
  <cp:revision>3</cp:revision>
  <dcterms:created xsi:type="dcterms:W3CDTF">2020-08-30T18:28:18Z</dcterms:created>
  <dcterms:modified xsi:type="dcterms:W3CDTF">2020-08-30T18:44:23Z</dcterms:modified>
</cp:coreProperties>
</file>